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neil, Lance" userId="e3ff4a27-d387-4946-9136-ba0e3ec6c189" providerId="ADAL" clId="{76C62864-E59C-4408-B027-E0D78203307E}"/>
    <pc:docChg chg="modSld">
      <pc:chgData name="Oneil, Lance" userId="e3ff4a27-d387-4946-9136-ba0e3ec6c189" providerId="ADAL" clId="{76C62864-E59C-4408-B027-E0D78203307E}" dt="2025-11-10T16:58:27.989" v="64" actId="1076"/>
      <pc:docMkLst>
        <pc:docMk/>
      </pc:docMkLst>
      <pc:sldChg chg="modSp mod">
        <pc:chgData name="Oneil, Lance" userId="e3ff4a27-d387-4946-9136-ba0e3ec6c189" providerId="ADAL" clId="{76C62864-E59C-4408-B027-E0D78203307E}" dt="2025-11-10T16:58:27.989" v="64" actId="1076"/>
        <pc:sldMkLst>
          <pc:docMk/>
          <pc:sldMk cId="3759378863" sldId="256"/>
        </pc:sldMkLst>
        <pc:graphicFrameChg chg="mod modGraphic">
          <ac:chgData name="Oneil, Lance" userId="e3ff4a27-d387-4946-9136-ba0e3ec6c189" providerId="ADAL" clId="{76C62864-E59C-4408-B027-E0D78203307E}" dt="2025-11-10T16:57:23.449" v="63" actId="14100"/>
          <ac:graphicFrameMkLst>
            <pc:docMk/>
            <pc:sldMk cId="3759378863" sldId="256"/>
            <ac:graphicFrameMk id="4" creationId="{335E4834-6316-53C1-126F-543931CAC093}"/>
          </ac:graphicFrameMkLst>
        </pc:graphicFrameChg>
        <pc:picChg chg="mod">
          <ac:chgData name="Oneil, Lance" userId="e3ff4a27-d387-4946-9136-ba0e3ec6c189" providerId="ADAL" clId="{76C62864-E59C-4408-B027-E0D78203307E}" dt="2025-11-10T16:58:27.989" v="64" actId="1076"/>
          <ac:picMkLst>
            <pc:docMk/>
            <pc:sldMk cId="3759378863" sldId="256"/>
            <ac:picMk id="6" creationId="{313C79E0-051A-1053-7F0F-16F2F1A75FC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9F66A-9455-FBD7-EC57-7A718A73BF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2E83BF-E7D4-8CB4-ADB6-11CF01C8FD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DD02AC-CDDA-E533-8A95-186D6EA58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70EE8-AD18-48B6-B819-82079A1B05EC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7D06DD-4078-23A6-DFE5-11A1905FF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B0808-29DA-CA80-3290-ABC853188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035EB-9412-4487-B602-86E86CAFC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804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F1849-4ECE-1B8A-4DEF-CB517371B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8DB58F-23BD-49D0-BDE0-31A10E1DD1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110AA-2B77-B0D0-B1C7-34FE44D87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70EE8-AD18-48B6-B819-82079A1B05EC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687A4-7B73-C2E9-9392-4541F4621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BBD521-A9A1-ADAF-A10C-CAB210526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035EB-9412-4487-B602-86E86CAFC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009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04AB19-46E9-844A-7B2D-DD6AEAD030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E3DFA0-DFE0-7D91-C345-D27596FDAC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98975-D551-3465-8ED5-8205F8274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70EE8-AD18-48B6-B819-82079A1B05EC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184DF-7A30-2BA5-CE2D-F02D851C0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D22F05-1327-7F51-95A7-0038E9992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035EB-9412-4487-B602-86E86CAFC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242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F6A90-2215-A114-E1F1-0F8A18851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9E5DF-4D41-98CF-FED2-C3FBFC14BE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32DA6D-6D2E-0DC1-5723-1C5E99C77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70EE8-AD18-48B6-B819-82079A1B05EC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13B433-8914-A32E-471D-33A9E7E6C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D72716-E6E4-A70C-A18D-5F3AED1D9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035EB-9412-4487-B602-86E86CAFC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231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C0996-637D-7AFE-46A9-E11FDFE63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1F62CE-8F7B-B9DC-E6A1-C7ECF3690A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1CD2B7-D129-99E5-7FF4-69ACDF8E2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70EE8-AD18-48B6-B819-82079A1B05EC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E2152C-7833-DF0D-58CA-958F69257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6CFED-4C43-0005-5660-22988F343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035EB-9412-4487-B602-86E86CAFC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378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2DE59-4972-3811-2908-993A0CF8D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D54D79-4C60-6FA2-188F-E7B52E04CC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F4AE3B-56DA-74E8-E9AA-97020EEB8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2CBB27-F5DC-CB5E-315A-6ED5FBBF9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70EE8-AD18-48B6-B819-82079A1B05EC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5EBA3C-0483-7A88-ADBE-00EF2B3BA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4F8FC5-0BEB-9277-919D-A731A8801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035EB-9412-4487-B602-86E86CAFC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126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83DC6-D6FF-670B-CB47-2CC58745B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132BB2-A1BA-E53D-59D6-89B965C21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010A4B-4FAE-A19D-5BEE-2D8635CC6A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138173-9482-1BF6-38F8-C873A91739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98FBA5-3D60-46B4-C979-2803C8F8D5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641785-6A04-720C-802C-E7487DEEF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70EE8-AD18-48B6-B819-82079A1B05EC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142106-A3B1-E3F0-AC0A-37E6C7C9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6541BF-D88F-0B27-0F73-B195F54FC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035EB-9412-4487-B602-86E86CAFC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774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EA509-1E28-08AF-985C-1B7DAD2CE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DF3ED4-5AB7-151A-1E64-F47A55413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70EE8-AD18-48B6-B819-82079A1B05EC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9A2629-D67F-4094-9D08-13EA4BB4D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C9120E-C41E-9B9B-7F5D-DA6E20801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035EB-9412-4487-B602-86E86CAFC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041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CDE8D9-3CF5-C6CE-9661-4B3629E85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70EE8-AD18-48B6-B819-82079A1B05EC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BAD316-8DF8-E4CA-FBCE-45A699CCD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341A88-F4B1-3B1E-9BC9-1358091D9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035EB-9412-4487-B602-86E86CAFC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756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91E9A-7711-308E-B56A-44EDC1238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C8C03-7843-B589-CC42-68E068BD7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86A6CD-29CB-120F-30E5-169E6D4DDC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3F41FF-B565-CBFB-2AFE-192F210D9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70EE8-AD18-48B6-B819-82079A1B05EC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87BB28-FB03-5810-B82D-C1FF614E9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30B369-223D-3B8E-7929-8B5A0E58C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035EB-9412-4487-B602-86E86CAFC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623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90D1F-58AF-9965-DC18-DBAFE9848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E4A867-44A3-FC62-8D53-2C6C33B983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79BD63-AEC2-CAEF-7C57-424C1B516A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4D1C87-3BB0-C6D8-8A52-4F1408B02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70EE8-AD18-48B6-B819-82079A1B05EC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DDD182-FBBC-06C2-CF03-375EFBEB1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9372F1-9A6D-83EB-5131-D8AD26B9F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035EB-9412-4487-B602-86E86CAFC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383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AF4EC9-9171-3EE5-E8BB-C21EE8DA2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3D997-3BB8-2CCE-B9E0-2078E07ED2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02EA1F-3A30-7AE9-22F7-F879C32848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170EE8-AD18-48B6-B819-82079A1B05EC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5E407-35F0-C2F6-1BDC-9F518BA99C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88604C-E2FB-35D1-0795-0F942DF440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2035EB-9412-4487-B602-86E86CAFC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437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35E4834-6316-53C1-126F-543931CAC0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16333"/>
              </p:ext>
            </p:extLst>
          </p:nvPr>
        </p:nvGraphicFramePr>
        <p:xfrm>
          <a:off x="0" y="0"/>
          <a:ext cx="12192000" cy="6766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8449">
                  <a:extLst>
                    <a:ext uri="{9D8B030D-6E8A-4147-A177-3AD203B41FA5}">
                      <a16:colId xmlns:a16="http://schemas.microsoft.com/office/drawing/2014/main" val="1905924045"/>
                    </a:ext>
                  </a:extLst>
                </a:gridCol>
                <a:gridCol w="850603">
                  <a:extLst>
                    <a:ext uri="{9D8B030D-6E8A-4147-A177-3AD203B41FA5}">
                      <a16:colId xmlns:a16="http://schemas.microsoft.com/office/drawing/2014/main" val="2722011214"/>
                    </a:ext>
                  </a:extLst>
                </a:gridCol>
                <a:gridCol w="788967">
                  <a:extLst>
                    <a:ext uri="{9D8B030D-6E8A-4147-A177-3AD203B41FA5}">
                      <a16:colId xmlns:a16="http://schemas.microsoft.com/office/drawing/2014/main" val="2123929589"/>
                    </a:ext>
                  </a:extLst>
                </a:gridCol>
                <a:gridCol w="2514832">
                  <a:extLst>
                    <a:ext uri="{9D8B030D-6E8A-4147-A177-3AD203B41FA5}">
                      <a16:colId xmlns:a16="http://schemas.microsoft.com/office/drawing/2014/main" val="3744274469"/>
                    </a:ext>
                  </a:extLst>
                </a:gridCol>
                <a:gridCol w="3094228">
                  <a:extLst>
                    <a:ext uri="{9D8B030D-6E8A-4147-A177-3AD203B41FA5}">
                      <a16:colId xmlns:a16="http://schemas.microsoft.com/office/drawing/2014/main" val="3870125434"/>
                    </a:ext>
                  </a:extLst>
                </a:gridCol>
                <a:gridCol w="4474921">
                  <a:extLst>
                    <a:ext uri="{9D8B030D-6E8A-4147-A177-3AD203B41FA5}">
                      <a16:colId xmlns:a16="http://schemas.microsoft.com/office/drawing/2014/main" val="552058030"/>
                    </a:ext>
                  </a:extLst>
                </a:gridCol>
              </a:tblGrid>
              <a:tr h="521861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2025-2026  Wrestling Schedule  Boys and Girls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5739871"/>
                  </a:ext>
                </a:extLst>
              </a:tr>
              <a:tr h="264457"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</a:rPr>
                        <a:t>Total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extLst>
                  <a:ext uri="{0D108BD9-81ED-4DB2-BD59-A6C34878D82A}">
                    <a16:rowId xmlns:a16="http://schemas.microsoft.com/office/drawing/2014/main" val="67615021"/>
                  </a:ext>
                </a:extLst>
              </a:tr>
              <a:tr h="2045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Date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Day 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Location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Event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Notes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extLst>
                  <a:ext uri="{0D108BD9-81ED-4DB2-BD59-A6C34878D82A}">
                    <a16:rowId xmlns:a16="http://schemas.microsoft.com/office/drawing/2014/main" val="1696578340"/>
                  </a:ext>
                </a:extLst>
              </a:tr>
              <a:tr h="2045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13-Nov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Thur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Westside Main Gym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Quad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extLst>
                  <a:ext uri="{0D108BD9-81ED-4DB2-BD59-A6C34878D82A}">
                    <a16:rowId xmlns:a16="http://schemas.microsoft.com/office/drawing/2014/main" val="1264826491"/>
                  </a:ext>
                </a:extLst>
              </a:tr>
              <a:tr h="2045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15-Nov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Sat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Lakeside HS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Rumble in the Jungle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Boys and Girls Traditional: Girls $20/per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extLst>
                  <a:ext uri="{0D108BD9-81ED-4DB2-BD59-A6C34878D82A}">
                    <a16:rowId xmlns:a16="http://schemas.microsoft.com/office/drawing/2014/main" val="3915513699"/>
                  </a:ext>
                </a:extLst>
              </a:tr>
              <a:tr h="2045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21-Nov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Friday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Lakeside HS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Quad/Dual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Boys and Girls welcome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extLst>
                  <a:ext uri="{0D108BD9-81ED-4DB2-BD59-A6C34878D82A}">
                    <a16:rowId xmlns:a16="http://schemas.microsoft.com/office/drawing/2014/main" val="1638767612"/>
                  </a:ext>
                </a:extLst>
              </a:tr>
              <a:tr h="2045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25-Nov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Tue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Putnam High School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Battle at the Briar Patch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B/G Individual: 14 boys, 14 girls max. Price is per school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extLst>
                  <a:ext uri="{0D108BD9-81ED-4DB2-BD59-A6C34878D82A}">
                    <a16:rowId xmlns:a16="http://schemas.microsoft.com/office/drawing/2014/main" val="3774804140"/>
                  </a:ext>
                </a:extLst>
              </a:tr>
              <a:tr h="2045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3-DEC</a:t>
                      </a: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Wed</a:t>
                      </a: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@ Cross Creek</a:t>
                      </a: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Quad both</a:t>
                      </a: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extLst>
                  <a:ext uri="{0D108BD9-81ED-4DB2-BD59-A6C34878D82A}">
                    <a16:rowId xmlns:a16="http://schemas.microsoft.com/office/drawing/2014/main" val="3125996407"/>
                  </a:ext>
                </a:extLst>
              </a:tr>
              <a:tr h="2045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4-Dec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THur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Westside Main Gym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Quad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extLst>
                  <a:ext uri="{0D108BD9-81ED-4DB2-BD59-A6C34878D82A}">
                    <a16:rowId xmlns:a16="http://schemas.microsoft.com/office/drawing/2014/main" val="1761482846"/>
                  </a:ext>
                </a:extLst>
              </a:tr>
              <a:tr h="2045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11-Dec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Thur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extLst>
                  <a:ext uri="{0D108BD9-81ED-4DB2-BD59-A6C34878D82A}">
                    <a16:rowId xmlns:a16="http://schemas.microsoft.com/office/drawing/2014/main" val="1529654471"/>
                  </a:ext>
                </a:extLst>
              </a:tr>
              <a:tr h="2045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12-Dec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Friday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Grovetown High School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Border Bash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Girls only ***Pending girls </a:t>
                      </a:r>
                      <a:r>
                        <a:rPr lang="en-US" sz="800" u="none" strike="noStrike">
                          <a:effectLst/>
                        </a:rPr>
                        <a:t>team count***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extLst>
                  <a:ext uri="{0D108BD9-81ED-4DB2-BD59-A6C34878D82A}">
                    <a16:rowId xmlns:a16="http://schemas.microsoft.com/office/drawing/2014/main" val="828507649"/>
                  </a:ext>
                </a:extLst>
              </a:tr>
              <a:tr h="2045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13-Dec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Sat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extLst>
                  <a:ext uri="{0D108BD9-81ED-4DB2-BD59-A6C34878D82A}">
                    <a16:rowId xmlns:a16="http://schemas.microsoft.com/office/drawing/2014/main" val="1621472900"/>
                  </a:ext>
                </a:extLst>
              </a:tr>
              <a:tr h="2045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18-Dec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Thur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Westside Main Gym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Quad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extLst>
                  <a:ext uri="{0D108BD9-81ED-4DB2-BD59-A6C34878D82A}">
                    <a16:rowId xmlns:a16="http://schemas.microsoft.com/office/drawing/2014/main" val="1134610862"/>
                  </a:ext>
                </a:extLst>
              </a:tr>
              <a:tr h="253878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19-Dec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Friday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Oglethorpe Co. HS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8</a:t>
                      </a:r>
                      <a:r>
                        <a:rPr lang="en-US" sz="900" u="none" strike="noStrike" baseline="30000">
                          <a:effectLst/>
                        </a:rPr>
                        <a:t>th</a:t>
                      </a:r>
                      <a:r>
                        <a:rPr lang="en-US" sz="900" u="none" strike="noStrike">
                          <a:effectLst/>
                        </a:rPr>
                        <a:t> Annual Doug Eberhardt Duals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Boys Duals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extLst>
                  <a:ext uri="{0D108BD9-81ED-4DB2-BD59-A6C34878D82A}">
                    <a16:rowId xmlns:a16="http://schemas.microsoft.com/office/drawing/2014/main" val="235004408"/>
                  </a:ext>
                </a:extLst>
              </a:tr>
              <a:tr h="2045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3-Jan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Sat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Harlem HS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Bulldog Bash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B/G Individual: Girls $20/per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extLst>
                  <a:ext uri="{0D108BD9-81ED-4DB2-BD59-A6C34878D82A}">
                    <a16:rowId xmlns:a16="http://schemas.microsoft.com/office/drawing/2014/main" val="1609168978"/>
                  </a:ext>
                </a:extLst>
              </a:tr>
              <a:tr h="2045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6-Jan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Tue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Evans HS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Evans Senior Night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Boys and Girls Duals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extLst>
                  <a:ext uri="{0D108BD9-81ED-4DB2-BD59-A6C34878D82A}">
                    <a16:rowId xmlns:a16="http://schemas.microsoft.com/office/drawing/2014/main" val="2533682406"/>
                  </a:ext>
                </a:extLst>
              </a:tr>
              <a:tr h="2045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9-Jan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Friday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Girl's Area Duals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extLst>
                  <a:ext uri="{0D108BD9-81ED-4DB2-BD59-A6C34878D82A}">
                    <a16:rowId xmlns:a16="http://schemas.microsoft.com/office/drawing/2014/main" val="1620898322"/>
                  </a:ext>
                </a:extLst>
              </a:tr>
              <a:tr h="2045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10-Jan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Sat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Boys Region Duals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extLst>
                  <a:ext uri="{0D108BD9-81ED-4DB2-BD59-A6C34878D82A}">
                    <a16:rowId xmlns:a16="http://schemas.microsoft.com/office/drawing/2014/main" val="1669787828"/>
                  </a:ext>
                </a:extLst>
              </a:tr>
              <a:tr h="2045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13-Jan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Tues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Harlem HS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Team quad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extLst>
                  <a:ext uri="{0D108BD9-81ED-4DB2-BD59-A6C34878D82A}">
                    <a16:rowId xmlns:a16="http://schemas.microsoft.com/office/drawing/2014/main" val="1689101212"/>
                  </a:ext>
                </a:extLst>
              </a:tr>
              <a:tr h="2045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15-Jan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Thur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Westside Main Gym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Quad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*Senior Night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extLst>
                  <a:ext uri="{0D108BD9-81ED-4DB2-BD59-A6C34878D82A}">
                    <a16:rowId xmlns:a16="http://schemas.microsoft.com/office/drawing/2014/main" val="882979198"/>
                  </a:ext>
                </a:extLst>
              </a:tr>
              <a:tr h="2045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16-Jan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Friday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Boys Duals State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extLst>
                  <a:ext uri="{0D108BD9-81ED-4DB2-BD59-A6C34878D82A}">
                    <a16:rowId xmlns:a16="http://schemas.microsoft.com/office/drawing/2014/main" val="3921678816"/>
                  </a:ext>
                </a:extLst>
              </a:tr>
              <a:tr h="2045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17-Jan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Sat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Boys Duals State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extLst>
                  <a:ext uri="{0D108BD9-81ED-4DB2-BD59-A6C34878D82A}">
                    <a16:rowId xmlns:a16="http://schemas.microsoft.com/office/drawing/2014/main" val="2220122981"/>
                  </a:ext>
                </a:extLst>
              </a:tr>
              <a:tr h="2045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22-Jan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Thur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extLst>
                  <a:ext uri="{0D108BD9-81ED-4DB2-BD59-A6C34878D82A}">
                    <a16:rowId xmlns:a16="http://schemas.microsoft.com/office/drawing/2014/main" val="1225253625"/>
                  </a:ext>
                </a:extLst>
              </a:tr>
              <a:tr h="2045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23-Jan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Friday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Girls Duals State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extLst>
                  <a:ext uri="{0D108BD9-81ED-4DB2-BD59-A6C34878D82A}">
                    <a16:rowId xmlns:a16="http://schemas.microsoft.com/office/drawing/2014/main" val="2529789154"/>
                  </a:ext>
                </a:extLst>
              </a:tr>
              <a:tr h="2045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24-Jan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Sat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Girls Duals State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extLst>
                  <a:ext uri="{0D108BD9-81ED-4DB2-BD59-A6C34878D82A}">
                    <a16:rowId xmlns:a16="http://schemas.microsoft.com/office/drawing/2014/main" val="2831248289"/>
                  </a:ext>
                </a:extLst>
              </a:tr>
              <a:tr h="2045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extLst>
                  <a:ext uri="{0D108BD9-81ED-4DB2-BD59-A6C34878D82A}">
                    <a16:rowId xmlns:a16="http://schemas.microsoft.com/office/drawing/2014/main" val="1525877505"/>
                  </a:ext>
                </a:extLst>
              </a:tr>
              <a:tr h="2045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30-Jan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Thur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Boys Area Traditional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extLst>
                  <a:ext uri="{0D108BD9-81ED-4DB2-BD59-A6C34878D82A}">
                    <a16:rowId xmlns:a16="http://schemas.microsoft.com/office/drawing/2014/main" val="1121427891"/>
                  </a:ext>
                </a:extLst>
              </a:tr>
              <a:tr h="2045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31-Jan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Friday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Girls Area Traditional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extLst>
                  <a:ext uri="{0D108BD9-81ED-4DB2-BD59-A6C34878D82A}">
                    <a16:rowId xmlns:a16="http://schemas.microsoft.com/office/drawing/2014/main" val="2686334489"/>
                  </a:ext>
                </a:extLst>
              </a:tr>
              <a:tr h="2045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6-Feb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Thur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Girls Traditional Sectionals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extLst>
                  <a:ext uri="{0D108BD9-81ED-4DB2-BD59-A6C34878D82A}">
                    <a16:rowId xmlns:a16="http://schemas.microsoft.com/office/drawing/2014/main" val="4134921809"/>
                  </a:ext>
                </a:extLst>
              </a:tr>
              <a:tr h="2045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7-Feb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Friday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Boys Traditional Sectionals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extLst>
                  <a:ext uri="{0D108BD9-81ED-4DB2-BD59-A6C34878D82A}">
                    <a16:rowId xmlns:a16="http://schemas.microsoft.com/office/drawing/2014/main" val="2717298376"/>
                  </a:ext>
                </a:extLst>
              </a:tr>
              <a:tr h="20451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2/12-2/14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MACON, GA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GHSA STATE CHAMPIONSHIPS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35" marR="4535" marT="4535" marB="0" anchor="b"/>
                </a:tc>
                <a:extLst>
                  <a:ext uri="{0D108BD9-81ED-4DB2-BD59-A6C34878D82A}">
                    <a16:rowId xmlns:a16="http://schemas.microsoft.com/office/drawing/2014/main" val="3966871749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313C79E0-051A-1053-7F0F-16F2F1A75F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5040" y="91440"/>
            <a:ext cx="2346960" cy="1286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378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225</Words>
  <Application>Microsoft Office PowerPoint</Application>
  <PresentationFormat>Widescreen</PresentationFormat>
  <Paragraphs>106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Aptos Narrow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Oneil, Lance</dc:creator>
  <cp:lastModifiedBy>Oneil, Lance</cp:lastModifiedBy>
  <cp:revision>1</cp:revision>
  <dcterms:created xsi:type="dcterms:W3CDTF">2025-11-10T16:38:46Z</dcterms:created>
  <dcterms:modified xsi:type="dcterms:W3CDTF">2025-11-10T16:58:38Z</dcterms:modified>
</cp:coreProperties>
</file>